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58" r:id="rId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4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3B33-B2EA-4504-9396-844CAF8EE8E9}" type="datetimeFigureOut">
              <a:rPr lang="ko-KR" altLang="en-US" smtClean="0"/>
              <a:t>2025-04-11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306D-B7BE-49FD-9B41-F7A3030DA7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023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3B33-B2EA-4504-9396-844CAF8EE8E9}" type="datetimeFigureOut">
              <a:rPr lang="ko-KR" altLang="en-US" smtClean="0"/>
              <a:t>2025-04-11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306D-B7BE-49FD-9B41-F7A3030DA7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238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3B33-B2EA-4504-9396-844CAF8EE8E9}" type="datetimeFigureOut">
              <a:rPr lang="ko-KR" altLang="en-US" smtClean="0"/>
              <a:t>2025-04-11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306D-B7BE-49FD-9B41-F7A3030DA7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30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3B33-B2EA-4504-9396-844CAF8EE8E9}" type="datetimeFigureOut">
              <a:rPr lang="ko-KR" altLang="en-US" smtClean="0"/>
              <a:t>2025-04-11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306D-B7BE-49FD-9B41-F7A3030DA7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649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3B33-B2EA-4504-9396-844CAF8EE8E9}" type="datetimeFigureOut">
              <a:rPr lang="ko-KR" altLang="en-US" smtClean="0"/>
              <a:t>2025-04-11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306D-B7BE-49FD-9B41-F7A3030DA7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771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3B33-B2EA-4504-9396-844CAF8EE8E9}" type="datetimeFigureOut">
              <a:rPr lang="ko-KR" altLang="en-US" smtClean="0"/>
              <a:t>2025-04-11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306D-B7BE-49FD-9B41-F7A3030DA7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334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3B33-B2EA-4504-9396-844CAF8EE8E9}" type="datetimeFigureOut">
              <a:rPr lang="ko-KR" altLang="en-US" smtClean="0"/>
              <a:t>2025-04-11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306D-B7BE-49FD-9B41-F7A3030DA7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7585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3B33-B2EA-4504-9396-844CAF8EE8E9}" type="datetimeFigureOut">
              <a:rPr lang="ko-KR" altLang="en-US" smtClean="0"/>
              <a:t>2025-04-11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306D-B7BE-49FD-9B41-F7A3030DA7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4455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3B33-B2EA-4504-9396-844CAF8EE8E9}" type="datetimeFigureOut">
              <a:rPr lang="ko-KR" altLang="en-US" smtClean="0"/>
              <a:t>2025-04-11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306D-B7BE-49FD-9B41-F7A3030DA7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7380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3B33-B2EA-4504-9396-844CAF8EE8E9}" type="datetimeFigureOut">
              <a:rPr lang="ko-KR" altLang="en-US" smtClean="0"/>
              <a:t>2025-04-11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306D-B7BE-49FD-9B41-F7A3030DA7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248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3B33-B2EA-4504-9396-844CAF8EE8E9}" type="datetimeFigureOut">
              <a:rPr lang="ko-KR" altLang="en-US" smtClean="0"/>
              <a:t>2025-04-11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0306D-B7BE-49FD-9B41-F7A3030DA7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6041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B3B33-B2EA-4504-9396-844CAF8EE8E9}" type="datetimeFigureOut">
              <a:rPr lang="ko-KR" altLang="en-US" smtClean="0"/>
              <a:t>2025-04-11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0306D-B7BE-49FD-9B41-F7A3030DA7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799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55DC74C-00B6-487C-5C73-802678636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96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7F4C85A-5AD3-112E-82AA-9AFBB3D31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2" y="184370"/>
            <a:ext cx="1658256" cy="77425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B4E6BC1-2E4E-B57E-18EA-7AB2CA7FB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2" y="571499"/>
            <a:ext cx="4540108" cy="63754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D009FDD-175E-0DD7-61D0-DC99F6D4F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54" y="482600"/>
            <a:ext cx="4653974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81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98AE8-DADE-BDC0-97DC-8BFBB8F69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DEC9A4F-DFB2-0D84-07F0-655507EEE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0" y="184369"/>
            <a:ext cx="1652159" cy="77425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1CA1476-01F7-F90F-E638-78B3B2731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136" y="4688952"/>
            <a:ext cx="3877064" cy="195986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13BE13C-4061-F0A5-620F-81931A17F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18" y="4524185"/>
            <a:ext cx="3956944" cy="212463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BA1BD13-AF92-5A22-01F8-F3C1EC81C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693" y="2627051"/>
            <a:ext cx="3956944" cy="212463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90470A4-1E5C-D412-DF0F-3A9E75F050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12" y="2595684"/>
            <a:ext cx="3956944" cy="212463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0D21339-D5D4-39FB-B8FC-4CD16E338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96" y="471049"/>
            <a:ext cx="3956944" cy="212463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4112B93-B05F-2FD6-51B7-E7DA734BD7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18" y="471048"/>
            <a:ext cx="3956944" cy="21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10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2976B-CA32-FC20-697C-8B804A9BE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5396A32-9A14-C7A0-53DE-76378D714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9" y="184368"/>
            <a:ext cx="1652159" cy="77425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B0BF7BA-4444-86F2-3097-D092E273C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19" y="4715834"/>
            <a:ext cx="2151892" cy="176479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B790659-E4E2-2672-69FE-D4E54BD86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862" y="2776666"/>
            <a:ext cx="2895488" cy="133871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035A328-E8EA-3B79-B35D-3BCD2D97C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94" y="307951"/>
            <a:ext cx="2719824" cy="197172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1798E8C-5E8C-4CE2-6DE7-8C382D8921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353" y="285001"/>
            <a:ext cx="2719824" cy="197172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FE480E0-CFD4-F87F-FCC1-5FFE68FC96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353" y="2578760"/>
            <a:ext cx="2719824" cy="197172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59AB39D-24E0-ADC0-B97E-D00B82BBD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94" y="4612372"/>
            <a:ext cx="2719824" cy="197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77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EC5D6-9762-A242-68F1-D63D250F4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A22161C-DAC2-88FA-3CF0-B56E17BDB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0" y="184369"/>
            <a:ext cx="1658256" cy="77425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8220427-0D0B-CCB4-722E-3E3ACBE36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15" y="409848"/>
            <a:ext cx="3573047" cy="193296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7E6E79B-D73E-AE99-68DD-BDDEF459D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54" y="409848"/>
            <a:ext cx="3573047" cy="193296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D9AFD37-91F3-CFBC-4BF1-9848F7FD4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2" y="3488614"/>
            <a:ext cx="2059310" cy="168246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81CEFD0-112E-B290-D756-E4352BD5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12" y="4855045"/>
            <a:ext cx="2059310" cy="168246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D3276A0-FAAD-8E03-CBF1-87AC2D11E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69" y="3429000"/>
            <a:ext cx="3145541" cy="64922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EA9873A-BFD1-1B1B-5365-369714DB8D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70" y="2618608"/>
            <a:ext cx="3145541" cy="64922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27BAA47-5494-6E04-CF8B-7091334AC6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821" y="4417656"/>
            <a:ext cx="3181578" cy="87477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C4485FC-EBA9-B317-2875-B0FD9864E8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821" y="5590260"/>
            <a:ext cx="3181576" cy="87477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45578C8-A07E-73D4-D286-BE97B75ACB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46" y="2618608"/>
            <a:ext cx="2226153" cy="7534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603E5A4-2702-25A2-EEBA-10892972B8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45" y="3576425"/>
            <a:ext cx="2226153" cy="75342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10B3972-CD52-3ED6-BBFF-843BE12148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34" y="5529723"/>
            <a:ext cx="2350173" cy="66040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89541FB-642B-6B4C-E98E-42117260F5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45" y="4510451"/>
            <a:ext cx="2226153" cy="75342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6A900AE-6FAA-ADDC-084A-F251CE70F5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9" y="2247852"/>
            <a:ext cx="914853" cy="47948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C1F22CC5-562C-2CD4-45B6-D8ADAD697A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9" y="2786452"/>
            <a:ext cx="914853" cy="47948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3B1BB7F-4BBB-9DAD-26AC-BF68D3D882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0749" y="2247852"/>
            <a:ext cx="914853" cy="47948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5F09C6E-C666-DE09-7BED-BF49D9AF3F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0749" y="2786452"/>
            <a:ext cx="914853" cy="47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36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</TotalTime>
  <Words>0</Words>
  <Application>Microsoft Office PowerPoint</Application>
  <PresentationFormat>A4 용지(210x297mm)</PresentationFormat>
  <Paragraphs>0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인영 최</dc:creator>
  <cp:lastModifiedBy>인영 최</cp:lastModifiedBy>
  <cp:revision>1</cp:revision>
  <dcterms:created xsi:type="dcterms:W3CDTF">2025-04-11T11:37:23Z</dcterms:created>
  <dcterms:modified xsi:type="dcterms:W3CDTF">2025-04-11T11:44:31Z</dcterms:modified>
</cp:coreProperties>
</file>